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D6AB9-08E2-4C95-A574-C49735C83C8B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EBC65-7766-400A-A30D-3884E2424A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239077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676400"/>
            <a:ext cx="4314825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838200" y="990600"/>
            <a:ext cx="220980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PrincePDF</a:t>
            </a:r>
            <a:r>
              <a:rPr lang="en-US" dirty="0" smtClean="0"/>
              <a:t> output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105400" y="914400"/>
            <a:ext cx="220980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Html output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Trideq</dc:creator>
  <cp:lastModifiedBy>Trideq</cp:lastModifiedBy>
  <cp:revision>1</cp:revision>
  <dcterms:created xsi:type="dcterms:W3CDTF">2017-07-24T14:25:36Z</dcterms:created>
  <dcterms:modified xsi:type="dcterms:W3CDTF">2017-07-24T14:28:51Z</dcterms:modified>
</cp:coreProperties>
</file>